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101A73-19A6-4031-B459-760B72B22C41}" v="55" dt="2022-05-11T08:47:25.65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11.05.2022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709" y="8108678"/>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82251"/>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3040305" y="7595720"/>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1"/>
          <a:stretch>
            <a:fillRect/>
          </a:stretch>
        </p:blipFill>
        <p:spPr>
          <a:xfrm>
            <a:off x="2061475" y="8806421"/>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2"/>
          <a:stretch>
            <a:fillRect/>
          </a:stretch>
        </p:blipFill>
        <p:spPr>
          <a:xfrm>
            <a:off x="5789454" y="9329067"/>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3"/>
          <a:stretch>
            <a:fillRect/>
          </a:stretch>
        </p:blipFill>
        <p:spPr>
          <a:xfrm>
            <a:off x="4139322" y="8797506"/>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62361" cy="215444"/>
          </a:xfrm>
          <a:prstGeom prst="rect">
            <a:avLst/>
          </a:prstGeom>
          <a:noFill/>
        </p:spPr>
        <p:txBody>
          <a:bodyPr wrap="none" rtlCol="0">
            <a:spAutoFit/>
          </a:bodyPr>
          <a:lstStyle/>
          <a:p>
            <a:r>
              <a:rPr lang="de-DE" sz="800">
                <a:latin typeface="FlexoSoft Light" panose="02000000000000000000" pitchFamily="2" charset="0"/>
              </a:rPr>
              <a:t>12.05.2022</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4"/>
          <a:stretch>
            <a:fillRect/>
          </a:stretch>
        </p:blipFill>
        <p:spPr>
          <a:xfrm>
            <a:off x="3616231" y="8391735"/>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5"/>
          <a:stretch>
            <a:fillRect/>
          </a:stretch>
        </p:blipFill>
        <p:spPr>
          <a:xfrm>
            <a:off x="339371" y="8508520"/>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6"/>
          <a:stretch>
            <a:fillRect/>
          </a:stretch>
        </p:blipFill>
        <p:spPr>
          <a:xfrm>
            <a:off x="5504218" y="8975078"/>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7"/>
          <a:stretch>
            <a:fillRect/>
          </a:stretch>
        </p:blipFill>
        <p:spPr>
          <a:xfrm>
            <a:off x="4882004" y="7708788"/>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8"/>
          <a:stretch>
            <a:fillRect/>
          </a:stretch>
        </p:blipFill>
        <p:spPr>
          <a:xfrm>
            <a:off x="3133470" y="8839492"/>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9"/>
          <a:stretch>
            <a:fillRect/>
          </a:stretch>
        </p:blipFill>
        <p:spPr>
          <a:xfrm>
            <a:off x="2819591" y="9331886"/>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0"/>
          <a:stretch>
            <a:fillRect/>
          </a:stretch>
        </p:blipFill>
        <p:spPr>
          <a:xfrm>
            <a:off x="2923054" y="7976583"/>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1"/>
          <a:stretch>
            <a:fillRect/>
          </a:stretch>
        </p:blipFill>
        <p:spPr>
          <a:xfrm>
            <a:off x="5645179" y="8051603"/>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2"/>
          <a:stretch>
            <a:fillRect/>
          </a:stretch>
        </p:blipFill>
        <p:spPr>
          <a:xfrm>
            <a:off x="1053986" y="8993771"/>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3"/>
          <a:stretch>
            <a:fillRect/>
          </a:stretch>
        </p:blipFill>
        <p:spPr>
          <a:xfrm>
            <a:off x="3561682" y="7639251"/>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4"/>
          <a:stretch>
            <a:fillRect/>
          </a:stretch>
        </p:blipFill>
        <p:spPr>
          <a:xfrm>
            <a:off x="4551603" y="9402311"/>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5"/>
          <a:stretch>
            <a:fillRect/>
          </a:stretch>
        </p:blipFill>
        <p:spPr>
          <a:xfrm>
            <a:off x="5416411" y="7806635"/>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5504218" y="8595025"/>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7"/>
          <a:stretch>
            <a:fillRect/>
          </a:stretch>
        </p:blipFill>
        <p:spPr>
          <a:xfrm>
            <a:off x="4495189" y="8215242"/>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8"/>
          <a:stretch>
            <a:fillRect/>
          </a:stretch>
        </p:blipFill>
        <p:spPr>
          <a:xfrm>
            <a:off x="418258" y="8262544"/>
            <a:ext cx="1195549" cy="21171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9"/>
          <a:stretch>
            <a:fillRect/>
          </a:stretch>
        </p:blipFill>
        <p:spPr>
          <a:xfrm>
            <a:off x="411601" y="8966650"/>
            <a:ext cx="1217662" cy="283468"/>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30"/>
          <a:stretch>
            <a:fillRect/>
          </a:stretch>
        </p:blipFill>
        <p:spPr>
          <a:xfrm>
            <a:off x="1835688" y="8542682"/>
            <a:ext cx="1121468" cy="389369"/>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1"/>
          <a:stretch>
            <a:fillRect/>
          </a:stretch>
        </p:blipFill>
        <p:spPr>
          <a:xfrm>
            <a:off x="450679" y="7777226"/>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2"/>
          <a:stretch>
            <a:fillRect/>
          </a:stretch>
        </p:blipFill>
        <p:spPr>
          <a:xfrm>
            <a:off x="1727270" y="7782927"/>
            <a:ext cx="1259778" cy="27470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FlexoSoft</vt:lpstr>
      <vt:lpstr>Arial</vt:lpstr>
      <vt:lpstr>Calibri</vt:lpstr>
      <vt:lpstr>FlexoSoft DemiBold</vt:lpstr>
      <vt:lpstr>FlexoSoft Light</vt:lpstr>
      <vt:lpstr>FlexoSoft Medium</vt:lpstr>
      <vt:lpstr>Wingdings</vt:lpstr>
      <vt:lpstr>Wingdings 2</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2022-05-11T08:47:25Z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